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9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7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9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6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5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0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1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4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DAEC-7F1C-497B-9398-72B2EFA5039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4356-803E-4942-B987-ACE8857E0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0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342" y="-597254"/>
            <a:ext cx="10822675" cy="23876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БЕЗ КОТА И ЖИЗНЬ НЕ ТА!!!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2020094"/>
            <a:ext cx="57245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0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" y="119332"/>
            <a:ext cx="5213444" cy="6619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112540"/>
            <a:ext cx="5340824" cy="67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3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54" y="365125"/>
            <a:ext cx="8884691" cy="6598737"/>
          </a:xfrm>
        </p:spPr>
      </p:pic>
    </p:spTree>
    <p:extLst>
      <p:ext uri="{BB962C8B-B14F-4D97-AF65-F5344CB8AC3E}">
        <p14:creationId xmlns:p14="http://schemas.microsoft.com/office/powerpoint/2010/main" val="72337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2" y="0"/>
            <a:ext cx="5112224" cy="68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7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9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497713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15" y="0"/>
            <a:ext cx="4782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7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0"/>
            <a:ext cx="51434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96" y="0"/>
            <a:ext cx="4694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8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5157423" cy="68765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62" y="1856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8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БЕЗ КОТА И ЖИЗНЬ НЕ ТА!!!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КОТА И ЖИЗНЬ НЕ ТА!!!</dc:title>
  <dc:creator>1</dc:creator>
  <cp:lastModifiedBy>1</cp:lastModifiedBy>
  <cp:revision>2</cp:revision>
  <dcterms:created xsi:type="dcterms:W3CDTF">2021-03-18T14:19:40Z</dcterms:created>
  <dcterms:modified xsi:type="dcterms:W3CDTF">2021-03-18T14:36:32Z</dcterms:modified>
</cp:coreProperties>
</file>